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B7CAD3"/>
    <a:srgbClr val="262A37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475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54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>
                <a:solidFill>
                  <a:srgbClr val="54BC9B"/>
                </a:solidFill>
              </a:rPr>
              <a:t>Drone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pt-BR" sz="3000" b="1" spc="300" dirty="0" err="1">
                <a:solidFill>
                  <a:srgbClr val="54BC9B"/>
                </a:solidFill>
              </a:rPr>
              <a:t>Search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and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Rescue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92494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 smtClean="0">
                <a:solidFill>
                  <a:srgbClr val="54BC9B"/>
                </a:solidFill>
              </a:rPr>
              <a:t>UAVs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were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in </a:t>
            </a:r>
            <a:r>
              <a:rPr lang="pt-BR" sz="3000" b="1" spc="100" dirty="0" err="1">
                <a:solidFill>
                  <a:srgbClr val="54BC9B"/>
                </a:solidFill>
              </a:rPr>
              <a:t>search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rescue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after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hurricanes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struck</a:t>
            </a:r>
            <a:r>
              <a:rPr lang="pt-BR" sz="3000" b="1" spc="100" dirty="0">
                <a:solidFill>
                  <a:srgbClr val="54BC9B"/>
                </a:solidFill>
              </a:rPr>
              <a:t> Louisiana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Texas in 2008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000" y="692696"/>
            <a:ext cx="867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Search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and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Rescue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034"/>
          <a:stretch/>
        </p:blipFill>
        <p:spPr>
          <a:xfrm>
            <a:off x="0" y="-3152"/>
            <a:ext cx="9144000" cy="686115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539552" y="4879022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rgbClr val="B7CAD3"/>
                </a:solidFill>
              </a:rPr>
              <a:t>Photos</a:t>
            </a:r>
            <a:r>
              <a:rPr lang="pt-BR" sz="3000" b="1" spc="100" dirty="0" smtClean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taken</a:t>
            </a:r>
            <a:r>
              <a:rPr lang="pt-BR" sz="3000" b="1" spc="100" dirty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before</a:t>
            </a:r>
            <a:r>
              <a:rPr lang="pt-BR" sz="3000" b="1" spc="100" dirty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and</a:t>
            </a:r>
            <a:r>
              <a:rPr lang="pt-BR" sz="3000" b="1" spc="100" dirty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after</a:t>
            </a:r>
            <a:r>
              <a:rPr lang="pt-BR" sz="3000" b="1" spc="100" dirty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the</a:t>
            </a:r>
            <a:r>
              <a:rPr lang="pt-BR" sz="3000" b="1" spc="100" dirty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storm</a:t>
            </a:r>
            <a:r>
              <a:rPr lang="pt-BR" sz="3000" b="1" spc="100" dirty="0">
                <a:solidFill>
                  <a:srgbClr val="B7CAD3"/>
                </a:solidFill>
              </a:rPr>
              <a:t> are </a:t>
            </a:r>
            <a:r>
              <a:rPr lang="pt-BR" sz="3000" b="1" spc="100" dirty="0" err="1">
                <a:solidFill>
                  <a:srgbClr val="B7CAD3"/>
                </a:solidFill>
              </a:rPr>
              <a:t>compared</a:t>
            </a:r>
            <a:r>
              <a:rPr lang="pt-BR" sz="3000" b="1" spc="100" dirty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and</a:t>
            </a:r>
            <a:r>
              <a:rPr lang="pt-BR" sz="3000" b="1" spc="100" dirty="0">
                <a:solidFill>
                  <a:srgbClr val="B7CAD3"/>
                </a:solidFill>
              </a:rPr>
              <a:t> a </a:t>
            </a:r>
            <a:r>
              <a:rPr lang="pt-BR" sz="3000" b="1" spc="100" dirty="0" err="1">
                <a:solidFill>
                  <a:srgbClr val="B7CAD3"/>
                </a:solidFill>
              </a:rPr>
              <a:t>computer</a:t>
            </a:r>
            <a:r>
              <a:rPr lang="pt-BR" sz="3000" b="1" spc="100" dirty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highlights</a:t>
            </a:r>
            <a:r>
              <a:rPr lang="pt-BR" sz="3000" b="1" spc="100" dirty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damage</a:t>
            </a:r>
            <a:r>
              <a:rPr lang="pt-BR" sz="3000" b="1" spc="100" dirty="0">
                <a:solidFill>
                  <a:srgbClr val="B7CAD3"/>
                </a:solidFill>
              </a:rPr>
              <a:t> </a:t>
            </a:r>
            <a:r>
              <a:rPr lang="pt-BR" sz="3000" b="1" spc="100" dirty="0" err="1">
                <a:solidFill>
                  <a:srgbClr val="B7CAD3"/>
                </a:solidFill>
              </a:rPr>
              <a:t>areas</a:t>
            </a:r>
            <a:r>
              <a:rPr lang="pt-BR" sz="3000" b="1" spc="100" dirty="0" smtClean="0">
                <a:solidFill>
                  <a:srgbClr val="B7CAD3"/>
                </a:solidFill>
              </a:rPr>
              <a:t>.</a:t>
            </a:r>
            <a:endParaRPr lang="pt-BR" sz="3000" b="1" spc="100" dirty="0">
              <a:solidFill>
                <a:srgbClr val="B7CAD3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000" y="332656"/>
            <a:ext cx="867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rgbClr val="262A37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rgbClr val="262A37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rgbClr val="262A37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rgbClr val="262A37"/>
                </a:solidFill>
                <a:ea typeface="Andale Mono" charset="0"/>
                <a:cs typeface="Andale Mono" charset="0"/>
              </a:rPr>
              <a:t>: </a:t>
            </a:r>
            <a:endParaRPr lang="pt-BR" sz="3200" b="1" spc="600" dirty="0" smtClean="0">
              <a:solidFill>
                <a:srgbClr val="262A37"/>
              </a:solidFill>
              <a:ea typeface="Andale Mono" charset="0"/>
              <a:cs typeface="Andale Mono" charset="0"/>
            </a:endParaRPr>
          </a:p>
          <a:p>
            <a:pPr algn="ctr"/>
            <a:r>
              <a:rPr lang="pt-BR" sz="3200" b="1" spc="600" dirty="0" err="1" smtClean="0">
                <a:solidFill>
                  <a:srgbClr val="262A37"/>
                </a:solidFill>
                <a:ea typeface="Andale Mono" charset="0"/>
                <a:cs typeface="Andale Mono" charset="0"/>
              </a:rPr>
              <a:t>Search</a:t>
            </a:r>
            <a:r>
              <a:rPr lang="pt-BR" sz="3200" b="1" spc="600" dirty="0" smtClean="0">
                <a:solidFill>
                  <a:srgbClr val="262A37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rgbClr val="262A37"/>
                </a:solidFill>
                <a:ea typeface="Andale Mono" charset="0"/>
                <a:cs typeface="Andale Mono" charset="0"/>
              </a:rPr>
              <a:t>and</a:t>
            </a:r>
            <a:r>
              <a:rPr lang="pt-BR" sz="3200" b="1" spc="600" dirty="0">
                <a:solidFill>
                  <a:srgbClr val="262A37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rgbClr val="262A37"/>
                </a:solidFill>
                <a:ea typeface="Andale Mono" charset="0"/>
                <a:cs typeface="Andale Mono" charset="0"/>
              </a:rPr>
              <a:t>Rescue</a:t>
            </a:r>
            <a:endParaRPr lang="en-US" sz="3200" dirty="0">
              <a:solidFill>
                <a:srgbClr val="262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4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 err="1" smtClean="0">
                <a:solidFill>
                  <a:srgbClr val="54BC9B"/>
                </a:solidFill>
              </a:rPr>
              <a:t>UAVs</a:t>
            </a:r>
            <a:r>
              <a:rPr lang="pt-BR" sz="2800" b="1" spc="100" dirty="0" smtClean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have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been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tested</a:t>
            </a:r>
            <a:r>
              <a:rPr lang="pt-BR" sz="2800" b="1" spc="100" dirty="0">
                <a:solidFill>
                  <a:srgbClr val="54BC9B"/>
                </a:solidFill>
              </a:rPr>
              <a:t> as </a:t>
            </a:r>
            <a:r>
              <a:rPr lang="pt-BR" sz="2800" b="1" spc="100" dirty="0" err="1">
                <a:solidFill>
                  <a:srgbClr val="54BC9B"/>
                </a:solidFill>
              </a:rPr>
              <a:t>airborne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lifeguards</a:t>
            </a:r>
            <a:r>
              <a:rPr lang="pt-BR" sz="2800" b="1" spc="100" dirty="0">
                <a:solidFill>
                  <a:srgbClr val="54BC9B"/>
                </a:solidFill>
              </a:rPr>
              <a:t>, </a:t>
            </a:r>
            <a:r>
              <a:rPr lang="pt-BR" sz="2800" b="1" spc="100" dirty="0" err="1">
                <a:solidFill>
                  <a:srgbClr val="54BC9B"/>
                </a:solidFill>
              </a:rPr>
              <a:t>locating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swimmers</a:t>
            </a:r>
            <a:r>
              <a:rPr lang="pt-BR" sz="2800" b="1" spc="100" dirty="0">
                <a:solidFill>
                  <a:srgbClr val="54BC9B"/>
                </a:solidFill>
              </a:rPr>
              <a:t> in </a:t>
            </a:r>
            <a:r>
              <a:rPr lang="pt-BR" sz="2800" b="1" spc="100" dirty="0" err="1">
                <a:solidFill>
                  <a:srgbClr val="54BC9B"/>
                </a:solidFill>
              </a:rPr>
              <a:t>danger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using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thermal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cameras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dropping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life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preservers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swimmers</a:t>
            </a:r>
            <a:r>
              <a:rPr lang="pt-BR" sz="2800" b="1" spc="100" dirty="0">
                <a:solidFill>
                  <a:srgbClr val="54BC9B"/>
                </a:solidFill>
              </a:rPr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34000" y="476672"/>
            <a:ext cx="867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2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2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Search</a:t>
            </a:r>
            <a:r>
              <a:rPr lang="pt-BR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2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and</a:t>
            </a:r>
            <a:r>
              <a:rPr lang="pt-BR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2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Rescue</a:t>
            </a:r>
            <a:endParaRPr lang="en-US" sz="2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2045" y="3347864"/>
            <a:ext cx="5082243" cy="303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70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91</Words>
  <Application>Microsoft Macintosh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31</cp:revision>
  <dcterms:created xsi:type="dcterms:W3CDTF">2017-03-08T21:43:37Z</dcterms:created>
  <dcterms:modified xsi:type="dcterms:W3CDTF">2017-11-18T19:01:21Z</dcterms:modified>
</cp:coreProperties>
</file>